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CB5A96-B285-4F22-A1CF-7FF05E2BF74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F4D0E31-0A4E-4B0B-BDF0-6DA25EEABF0D}">
      <dgm:prSet/>
      <dgm:spPr/>
      <dgm:t>
        <a:bodyPr/>
        <a:lstStyle/>
        <a:p>
          <a:r>
            <a:rPr lang="en-US"/>
            <a:t>Lämplig bemanning </a:t>
          </a:r>
          <a:r>
            <a:rPr lang="en-US" b="1" u="sng"/>
            <a:t>minst 4 </a:t>
          </a:r>
          <a:r>
            <a:rPr lang="en-US"/>
            <a:t>personer per pass</a:t>
          </a:r>
        </a:p>
      </dgm:t>
    </dgm:pt>
    <dgm:pt modelId="{B0946728-A6EE-4CFD-ACE4-30BA07E15275}" type="parTrans" cxnId="{A95D6AFE-0AD1-4F30-85CB-9EC8716737ED}">
      <dgm:prSet/>
      <dgm:spPr/>
      <dgm:t>
        <a:bodyPr/>
        <a:lstStyle/>
        <a:p>
          <a:endParaRPr lang="en-US"/>
        </a:p>
      </dgm:t>
    </dgm:pt>
    <dgm:pt modelId="{4D5E80E2-A8EB-400F-B3A4-34D7E760BAB2}" type="sibTrans" cxnId="{A95D6AFE-0AD1-4F30-85CB-9EC8716737ED}">
      <dgm:prSet/>
      <dgm:spPr/>
      <dgm:t>
        <a:bodyPr/>
        <a:lstStyle/>
        <a:p>
          <a:endParaRPr lang="en-US"/>
        </a:p>
      </dgm:t>
    </dgm:pt>
    <dgm:pt modelId="{819A8630-947D-495A-9FCC-80343EEE3E9F}">
      <dgm:prSet/>
      <dgm:spPr/>
      <dgm:t>
        <a:bodyPr/>
        <a:lstStyle/>
        <a:p>
          <a:r>
            <a:rPr lang="en-US"/>
            <a:t>Pass1: kl. 9-11		</a:t>
          </a:r>
          <a:r>
            <a:rPr lang="en-US" b="1"/>
            <a:t>P11</a:t>
          </a:r>
          <a:endParaRPr lang="en-US"/>
        </a:p>
      </dgm:t>
    </dgm:pt>
    <dgm:pt modelId="{00F5232F-F677-45E8-906A-8369163675C4}" type="parTrans" cxnId="{136F9FC2-F150-4CC8-87A2-32763D825CCE}">
      <dgm:prSet/>
      <dgm:spPr/>
      <dgm:t>
        <a:bodyPr/>
        <a:lstStyle/>
        <a:p>
          <a:endParaRPr lang="en-US"/>
        </a:p>
      </dgm:t>
    </dgm:pt>
    <dgm:pt modelId="{A73CDB95-20E5-4C33-99EC-240C8A112F9B}" type="sibTrans" cxnId="{136F9FC2-F150-4CC8-87A2-32763D825CCE}">
      <dgm:prSet/>
      <dgm:spPr/>
      <dgm:t>
        <a:bodyPr/>
        <a:lstStyle/>
        <a:p>
          <a:endParaRPr lang="en-US"/>
        </a:p>
      </dgm:t>
    </dgm:pt>
    <dgm:pt modelId="{7EDCB201-E996-4658-9C9E-E8EDC0D030D5}">
      <dgm:prSet/>
      <dgm:spPr/>
      <dgm:t>
        <a:bodyPr/>
        <a:lstStyle/>
        <a:p>
          <a:r>
            <a:rPr lang="en-US"/>
            <a:t>Pass 2: kl. 11-13		</a:t>
          </a:r>
          <a:r>
            <a:rPr lang="en-US" b="1"/>
            <a:t>P12</a:t>
          </a:r>
          <a:endParaRPr lang="en-US"/>
        </a:p>
      </dgm:t>
    </dgm:pt>
    <dgm:pt modelId="{996CD7DC-2AB3-439A-AAA4-0E568F9FE1EA}" type="parTrans" cxnId="{1BABB387-62E2-40C2-AF0B-1D574BC84D77}">
      <dgm:prSet/>
      <dgm:spPr/>
      <dgm:t>
        <a:bodyPr/>
        <a:lstStyle/>
        <a:p>
          <a:endParaRPr lang="en-US"/>
        </a:p>
      </dgm:t>
    </dgm:pt>
    <dgm:pt modelId="{5C460E3C-4D48-4627-A244-496AE11253CC}" type="sibTrans" cxnId="{1BABB387-62E2-40C2-AF0B-1D574BC84D77}">
      <dgm:prSet/>
      <dgm:spPr/>
      <dgm:t>
        <a:bodyPr/>
        <a:lstStyle/>
        <a:p>
          <a:endParaRPr lang="en-US"/>
        </a:p>
      </dgm:t>
    </dgm:pt>
    <dgm:pt modelId="{15FB427E-6F2A-4A47-AC1E-FDF0EF83303A}">
      <dgm:prSet/>
      <dgm:spPr/>
      <dgm:t>
        <a:bodyPr/>
        <a:lstStyle/>
        <a:p>
          <a:r>
            <a:rPr lang="en-US"/>
            <a:t>Pass 3: kl. 13-15		</a:t>
          </a:r>
          <a:r>
            <a:rPr lang="en-US" b="1"/>
            <a:t>F12</a:t>
          </a:r>
          <a:endParaRPr lang="en-US"/>
        </a:p>
      </dgm:t>
    </dgm:pt>
    <dgm:pt modelId="{85937A78-4C64-4D5E-BB12-93BD8377F72D}" type="parTrans" cxnId="{97D0F289-DF0A-4400-9190-EA5CA113EAF0}">
      <dgm:prSet/>
      <dgm:spPr/>
      <dgm:t>
        <a:bodyPr/>
        <a:lstStyle/>
        <a:p>
          <a:endParaRPr lang="en-US"/>
        </a:p>
      </dgm:t>
    </dgm:pt>
    <dgm:pt modelId="{49337191-EE80-4D75-9305-32699B2765B1}" type="sibTrans" cxnId="{97D0F289-DF0A-4400-9190-EA5CA113EAF0}">
      <dgm:prSet/>
      <dgm:spPr/>
      <dgm:t>
        <a:bodyPr/>
        <a:lstStyle/>
        <a:p>
          <a:endParaRPr lang="en-US"/>
        </a:p>
      </dgm:t>
    </dgm:pt>
    <dgm:pt modelId="{962844CC-DDBD-4F6C-B305-1A2E3C3040AD}">
      <dgm:prSet/>
      <dgm:spPr/>
      <dgm:t>
        <a:bodyPr/>
        <a:lstStyle/>
        <a:p>
          <a:r>
            <a:rPr lang="en-US"/>
            <a:t>Pass 4: kl. 15-17 	</a:t>
          </a:r>
          <a:r>
            <a:rPr lang="en-US" b="1"/>
            <a:t>P13</a:t>
          </a:r>
          <a:endParaRPr lang="en-US"/>
        </a:p>
      </dgm:t>
    </dgm:pt>
    <dgm:pt modelId="{01452389-7FA3-4D79-A0A1-9CEF15D65E6C}" type="parTrans" cxnId="{2508308C-B127-4798-A176-F114A390F355}">
      <dgm:prSet/>
      <dgm:spPr/>
      <dgm:t>
        <a:bodyPr/>
        <a:lstStyle/>
        <a:p>
          <a:endParaRPr lang="en-US"/>
        </a:p>
      </dgm:t>
    </dgm:pt>
    <dgm:pt modelId="{A3A14B84-7F64-430C-B658-6E13039788EA}" type="sibTrans" cxnId="{2508308C-B127-4798-A176-F114A390F355}">
      <dgm:prSet/>
      <dgm:spPr/>
      <dgm:t>
        <a:bodyPr/>
        <a:lstStyle/>
        <a:p>
          <a:endParaRPr lang="en-US"/>
        </a:p>
      </dgm:t>
    </dgm:pt>
    <dgm:pt modelId="{E0535546-83E8-4C04-8A2E-8A963292D867}" type="pres">
      <dgm:prSet presAssocID="{3DCB5A96-B285-4F22-A1CF-7FF05E2BF740}" presName="vert0" presStyleCnt="0">
        <dgm:presLayoutVars>
          <dgm:dir/>
          <dgm:animOne val="branch"/>
          <dgm:animLvl val="lvl"/>
        </dgm:presLayoutVars>
      </dgm:prSet>
      <dgm:spPr/>
    </dgm:pt>
    <dgm:pt modelId="{96D0A624-424E-4AF5-A079-3361C1924A61}" type="pres">
      <dgm:prSet presAssocID="{5F4D0E31-0A4E-4B0B-BDF0-6DA25EEABF0D}" presName="thickLine" presStyleLbl="alignNode1" presStyleIdx="0" presStyleCnt="5"/>
      <dgm:spPr/>
    </dgm:pt>
    <dgm:pt modelId="{C843B079-155A-4E9D-BA69-1141B2B664D4}" type="pres">
      <dgm:prSet presAssocID="{5F4D0E31-0A4E-4B0B-BDF0-6DA25EEABF0D}" presName="horz1" presStyleCnt="0"/>
      <dgm:spPr/>
    </dgm:pt>
    <dgm:pt modelId="{871F6A2F-B256-4A8E-8397-3A20A50B961A}" type="pres">
      <dgm:prSet presAssocID="{5F4D0E31-0A4E-4B0B-BDF0-6DA25EEABF0D}" presName="tx1" presStyleLbl="revTx" presStyleIdx="0" presStyleCnt="5"/>
      <dgm:spPr/>
    </dgm:pt>
    <dgm:pt modelId="{B776F3B1-0CA2-4C2D-B127-483FAF6F7540}" type="pres">
      <dgm:prSet presAssocID="{5F4D0E31-0A4E-4B0B-BDF0-6DA25EEABF0D}" presName="vert1" presStyleCnt="0"/>
      <dgm:spPr/>
    </dgm:pt>
    <dgm:pt modelId="{AA68F96C-CE46-4205-92A1-4E85905B4471}" type="pres">
      <dgm:prSet presAssocID="{819A8630-947D-495A-9FCC-80343EEE3E9F}" presName="thickLine" presStyleLbl="alignNode1" presStyleIdx="1" presStyleCnt="5"/>
      <dgm:spPr/>
    </dgm:pt>
    <dgm:pt modelId="{A5DA6EDB-F398-4950-9AB7-F6784101F10C}" type="pres">
      <dgm:prSet presAssocID="{819A8630-947D-495A-9FCC-80343EEE3E9F}" presName="horz1" presStyleCnt="0"/>
      <dgm:spPr/>
    </dgm:pt>
    <dgm:pt modelId="{A7B7A63E-B3CE-4BA3-AD5E-40D0E366A60B}" type="pres">
      <dgm:prSet presAssocID="{819A8630-947D-495A-9FCC-80343EEE3E9F}" presName="tx1" presStyleLbl="revTx" presStyleIdx="1" presStyleCnt="5"/>
      <dgm:spPr/>
    </dgm:pt>
    <dgm:pt modelId="{89A2D945-502B-4FF8-8F0E-BCA38A74083B}" type="pres">
      <dgm:prSet presAssocID="{819A8630-947D-495A-9FCC-80343EEE3E9F}" presName="vert1" presStyleCnt="0"/>
      <dgm:spPr/>
    </dgm:pt>
    <dgm:pt modelId="{7381BDD5-6712-4078-A73C-97C7E0F1ED71}" type="pres">
      <dgm:prSet presAssocID="{7EDCB201-E996-4658-9C9E-E8EDC0D030D5}" presName="thickLine" presStyleLbl="alignNode1" presStyleIdx="2" presStyleCnt="5"/>
      <dgm:spPr/>
    </dgm:pt>
    <dgm:pt modelId="{FEEDE64C-A77C-4255-A681-AD2498493F26}" type="pres">
      <dgm:prSet presAssocID="{7EDCB201-E996-4658-9C9E-E8EDC0D030D5}" presName="horz1" presStyleCnt="0"/>
      <dgm:spPr/>
    </dgm:pt>
    <dgm:pt modelId="{DBA49378-6A0A-42E5-9D3D-B665FAF32442}" type="pres">
      <dgm:prSet presAssocID="{7EDCB201-E996-4658-9C9E-E8EDC0D030D5}" presName="tx1" presStyleLbl="revTx" presStyleIdx="2" presStyleCnt="5"/>
      <dgm:spPr/>
    </dgm:pt>
    <dgm:pt modelId="{13B4AA2F-CD7F-48D4-9E1F-F8645291309A}" type="pres">
      <dgm:prSet presAssocID="{7EDCB201-E996-4658-9C9E-E8EDC0D030D5}" presName="vert1" presStyleCnt="0"/>
      <dgm:spPr/>
    </dgm:pt>
    <dgm:pt modelId="{0D764314-B90E-48E9-88AA-3E01A218E5F9}" type="pres">
      <dgm:prSet presAssocID="{15FB427E-6F2A-4A47-AC1E-FDF0EF83303A}" presName="thickLine" presStyleLbl="alignNode1" presStyleIdx="3" presStyleCnt="5"/>
      <dgm:spPr/>
    </dgm:pt>
    <dgm:pt modelId="{26D99917-0A3F-41F8-A013-EBBD4B7B94AA}" type="pres">
      <dgm:prSet presAssocID="{15FB427E-6F2A-4A47-AC1E-FDF0EF83303A}" presName="horz1" presStyleCnt="0"/>
      <dgm:spPr/>
    </dgm:pt>
    <dgm:pt modelId="{B4C2EF60-58D4-4B8C-9AAC-04F069FFD83E}" type="pres">
      <dgm:prSet presAssocID="{15FB427E-6F2A-4A47-AC1E-FDF0EF83303A}" presName="tx1" presStyleLbl="revTx" presStyleIdx="3" presStyleCnt="5"/>
      <dgm:spPr/>
    </dgm:pt>
    <dgm:pt modelId="{DE4D2956-4B1D-4BD8-B8D3-D817B31B4801}" type="pres">
      <dgm:prSet presAssocID="{15FB427E-6F2A-4A47-AC1E-FDF0EF83303A}" presName="vert1" presStyleCnt="0"/>
      <dgm:spPr/>
    </dgm:pt>
    <dgm:pt modelId="{CCB3393C-C43F-4E08-B96D-7F016D314C91}" type="pres">
      <dgm:prSet presAssocID="{962844CC-DDBD-4F6C-B305-1A2E3C3040AD}" presName="thickLine" presStyleLbl="alignNode1" presStyleIdx="4" presStyleCnt="5"/>
      <dgm:spPr/>
    </dgm:pt>
    <dgm:pt modelId="{A1D207A9-8CBB-4218-9776-FE666C9F7C69}" type="pres">
      <dgm:prSet presAssocID="{962844CC-DDBD-4F6C-B305-1A2E3C3040AD}" presName="horz1" presStyleCnt="0"/>
      <dgm:spPr/>
    </dgm:pt>
    <dgm:pt modelId="{3D094A93-5568-4C27-B9B4-8E41EFFA1FF4}" type="pres">
      <dgm:prSet presAssocID="{962844CC-DDBD-4F6C-B305-1A2E3C3040AD}" presName="tx1" presStyleLbl="revTx" presStyleIdx="4" presStyleCnt="5"/>
      <dgm:spPr/>
    </dgm:pt>
    <dgm:pt modelId="{0E63CEF2-2BEE-4421-9441-EF492AAC1760}" type="pres">
      <dgm:prSet presAssocID="{962844CC-DDBD-4F6C-B305-1A2E3C3040AD}" presName="vert1" presStyleCnt="0"/>
      <dgm:spPr/>
    </dgm:pt>
  </dgm:ptLst>
  <dgm:cxnLst>
    <dgm:cxn modelId="{02B16209-9655-4497-913F-F9406E27523C}" type="presOf" srcId="{7EDCB201-E996-4658-9C9E-E8EDC0D030D5}" destId="{DBA49378-6A0A-42E5-9D3D-B665FAF32442}" srcOrd="0" destOrd="0" presId="urn:microsoft.com/office/officeart/2008/layout/LinedList"/>
    <dgm:cxn modelId="{EC70164B-EBB5-48FF-BAD9-AF5DB3BC9F3A}" type="presOf" srcId="{3DCB5A96-B285-4F22-A1CF-7FF05E2BF740}" destId="{E0535546-83E8-4C04-8A2E-8A963292D867}" srcOrd="0" destOrd="0" presId="urn:microsoft.com/office/officeart/2008/layout/LinedList"/>
    <dgm:cxn modelId="{3D5F107A-F0CE-4342-8502-DD1D995B9BBE}" type="presOf" srcId="{5F4D0E31-0A4E-4B0B-BDF0-6DA25EEABF0D}" destId="{871F6A2F-B256-4A8E-8397-3A20A50B961A}" srcOrd="0" destOrd="0" presId="urn:microsoft.com/office/officeart/2008/layout/LinedList"/>
    <dgm:cxn modelId="{E0E96B7C-45EF-4314-8DD7-C9F1635EF100}" type="presOf" srcId="{819A8630-947D-495A-9FCC-80343EEE3E9F}" destId="{A7B7A63E-B3CE-4BA3-AD5E-40D0E366A60B}" srcOrd="0" destOrd="0" presId="urn:microsoft.com/office/officeart/2008/layout/LinedList"/>
    <dgm:cxn modelId="{1BABB387-62E2-40C2-AF0B-1D574BC84D77}" srcId="{3DCB5A96-B285-4F22-A1CF-7FF05E2BF740}" destId="{7EDCB201-E996-4658-9C9E-E8EDC0D030D5}" srcOrd="2" destOrd="0" parTransId="{996CD7DC-2AB3-439A-AAA4-0E568F9FE1EA}" sibTransId="{5C460E3C-4D48-4627-A244-496AE11253CC}"/>
    <dgm:cxn modelId="{97D0F289-DF0A-4400-9190-EA5CA113EAF0}" srcId="{3DCB5A96-B285-4F22-A1CF-7FF05E2BF740}" destId="{15FB427E-6F2A-4A47-AC1E-FDF0EF83303A}" srcOrd="3" destOrd="0" parTransId="{85937A78-4C64-4D5E-BB12-93BD8377F72D}" sibTransId="{49337191-EE80-4D75-9305-32699B2765B1}"/>
    <dgm:cxn modelId="{2508308C-B127-4798-A176-F114A390F355}" srcId="{3DCB5A96-B285-4F22-A1CF-7FF05E2BF740}" destId="{962844CC-DDBD-4F6C-B305-1A2E3C3040AD}" srcOrd="4" destOrd="0" parTransId="{01452389-7FA3-4D79-A0A1-9CEF15D65E6C}" sibTransId="{A3A14B84-7F64-430C-B658-6E13039788EA}"/>
    <dgm:cxn modelId="{3B10F7AD-D71F-4DF2-AAF9-FDEAE523252B}" type="presOf" srcId="{15FB427E-6F2A-4A47-AC1E-FDF0EF83303A}" destId="{B4C2EF60-58D4-4B8C-9AAC-04F069FFD83E}" srcOrd="0" destOrd="0" presId="urn:microsoft.com/office/officeart/2008/layout/LinedList"/>
    <dgm:cxn modelId="{136F9FC2-F150-4CC8-87A2-32763D825CCE}" srcId="{3DCB5A96-B285-4F22-A1CF-7FF05E2BF740}" destId="{819A8630-947D-495A-9FCC-80343EEE3E9F}" srcOrd="1" destOrd="0" parTransId="{00F5232F-F677-45E8-906A-8369163675C4}" sibTransId="{A73CDB95-20E5-4C33-99EC-240C8A112F9B}"/>
    <dgm:cxn modelId="{52428BE8-73B5-46B6-BE2B-D80E0806D6B0}" type="presOf" srcId="{962844CC-DDBD-4F6C-B305-1A2E3C3040AD}" destId="{3D094A93-5568-4C27-B9B4-8E41EFFA1FF4}" srcOrd="0" destOrd="0" presId="urn:microsoft.com/office/officeart/2008/layout/LinedList"/>
    <dgm:cxn modelId="{A95D6AFE-0AD1-4F30-85CB-9EC8716737ED}" srcId="{3DCB5A96-B285-4F22-A1CF-7FF05E2BF740}" destId="{5F4D0E31-0A4E-4B0B-BDF0-6DA25EEABF0D}" srcOrd="0" destOrd="0" parTransId="{B0946728-A6EE-4CFD-ACE4-30BA07E15275}" sibTransId="{4D5E80E2-A8EB-400F-B3A4-34D7E760BAB2}"/>
    <dgm:cxn modelId="{6C2AC4B3-A87A-4AAF-8108-EE21BD9D3EA1}" type="presParOf" srcId="{E0535546-83E8-4C04-8A2E-8A963292D867}" destId="{96D0A624-424E-4AF5-A079-3361C1924A61}" srcOrd="0" destOrd="0" presId="urn:microsoft.com/office/officeart/2008/layout/LinedList"/>
    <dgm:cxn modelId="{566CA614-9378-456D-8D61-57E173136F7C}" type="presParOf" srcId="{E0535546-83E8-4C04-8A2E-8A963292D867}" destId="{C843B079-155A-4E9D-BA69-1141B2B664D4}" srcOrd="1" destOrd="0" presId="urn:microsoft.com/office/officeart/2008/layout/LinedList"/>
    <dgm:cxn modelId="{6940EB74-933E-46BE-A25B-8DEC01CB4DFD}" type="presParOf" srcId="{C843B079-155A-4E9D-BA69-1141B2B664D4}" destId="{871F6A2F-B256-4A8E-8397-3A20A50B961A}" srcOrd="0" destOrd="0" presId="urn:microsoft.com/office/officeart/2008/layout/LinedList"/>
    <dgm:cxn modelId="{9607E86A-5F5F-459B-B702-5DFE1CE7F0C9}" type="presParOf" srcId="{C843B079-155A-4E9D-BA69-1141B2B664D4}" destId="{B776F3B1-0CA2-4C2D-B127-483FAF6F7540}" srcOrd="1" destOrd="0" presId="urn:microsoft.com/office/officeart/2008/layout/LinedList"/>
    <dgm:cxn modelId="{A7A0098D-D83A-408B-8D5C-F0CB4A2F919A}" type="presParOf" srcId="{E0535546-83E8-4C04-8A2E-8A963292D867}" destId="{AA68F96C-CE46-4205-92A1-4E85905B4471}" srcOrd="2" destOrd="0" presId="urn:microsoft.com/office/officeart/2008/layout/LinedList"/>
    <dgm:cxn modelId="{EDB33741-1E42-470B-B9A6-0C1B3250C56D}" type="presParOf" srcId="{E0535546-83E8-4C04-8A2E-8A963292D867}" destId="{A5DA6EDB-F398-4950-9AB7-F6784101F10C}" srcOrd="3" destOrd="0" presId="urn:microsoft.com/office/officeart/2008/layout/LinedList"/>
    <dgm:cxn modelId="{F9C66F89-506B-4A6C-A447-618ADDEEECD4}" type="presParOf" srcId="{A5DA6EDB-F398-4950-9AB7-F6784101F10C}" destId="{A7B7A63E-B3CE-4BA3-AD5E-40D0E366A60B}" srcOrd="0" destOrd="0" presId="urn:microsoft.com/office/officeart/2008/layout/LinedList"/>
    <dgm:cxn modelId="{18A23C0E-AED7-4757-9E72-90F5C32BCE98}" type="presParOf" srcId="{A5DA6EDB-F398-4950-9AB7-F6784101F10C}" destId="{89A2D945-502B-4FF8-8F0E-BCA38A74083B}" srcOrd="1" destOrd="0" presId="urn:microsoft.com/office/officeart/2008/layout/LinedList"/>
    <dgm:cxn modelId="{253C7C4A-E921-46CF-9B39-35F737F7E6EC}" type="presParOf" srcId="{E0535546-83E8-4C04-8A2E-8A963292D867}" destId="{7381BDD5-6712-4078-A73C-97C7E0F1ED71}" srcOrd="4" destOrd="0" presId="urn:microsoft.com/office/officeart/2008/layout/LinedList"/>
    <dgm:cxn modelId="{FBCA8628-FE07-4685-8688-A634C815FCBF}" type="presParOf" srcId="{E0535546-83E8-4C04-8A2E-8A963292D867}" destId="{FEEDE64C-A77C-4255-A681-AD2498493F26}" srcOrd="5" destOrd="0" presId="urn:microsoft.com/office/officeart/2008/layout/LinedList"/>
    <dgm:cxn modelId="{C17EC3B2-FD32-491F-9705-4268461B86F9}" type="presParOf" srcId="{FEEDE64C-A77C-4255-A681-AD2498493F26}" destId="{DBA49378-6A0A-42E5-9D3D-B665FAF32442}" srcOrd="0" destOrd="0" presId="urn:microsoft.com/office/officeart/2008/layout/LinedList"/>
    <dgm:cxn modelId="{0862B495-A416-4F4E-B6C9-49A91CB40C05}" type="presParOf" srcId="{FEEDE64C-A77C-4255-A681-AD2498493F26}" destId="{13B4AA2F-CD7F-48D4-9E1F-F8645291309A}" srcOrd="1" destOrd="0" presId="urn:microsoft.com/office/officeart/2008/layout/LinedList"/>
    <dgm:cxn modelId="{CFE0820F-0653-4E26-ACFD-E4B529743588}" type="presParOf" srcId="{E0535546-83E8-4C04-8A2E-8A963292D867}" destId="{0D764314-B90E-48E9-88AA-3E01A218E5F9}" srcOrd="6" destOrd="0" presId="urn:microsoft.com/office/officeart/2008/layout/LinedList"/>
    <dgm:cxn modelId="{81C2B439-E484-4363-9211-4E155D989730}" type="presParOf" srcId="{E0535546-83E8-4C04-8A2E-8A963292D867}" destId="{26D99917-0A3F-41F8-A013-EBBD4B7B94AA}" srcOrd="7" destOrd="0" presId="urn:microsoft.com/office/officeart/2008/layout/LinedList"/>
    <dgm:cxn modelId="{1835E40B-3BFC-4071-AB67-4F206A57D442}" type="presParOf" srcId="{26D99917-0A3F-41F8-A013-EBBD4B7B94AA}" destId="{B4C2EF60-58D4-4B8C-9AAC-04F069FFD83E}" srcOrd="0" destOrd="0" presId="urn:microsoft.com/office/officeart/2008/layout/LinedList"/>
    <dgm:cxn modelId="{B021B5EE-91C5-4E1A-8A57-1BCEA0BA35DF}" type="presParOf" srcId="{26D99917-0A3F-41F8-A013-EBBD4B7B94AA}" destId="{DE4D2956-4B1D-4BD8-B8D3-D817B31B4801}" srcOrd="1" destOrd="0" presId="urn:microsoft.com/office/officeart/2008/layout/LinedList"/>
    <dgm:cxn modelId="{1EEF3D91-815A-46A9-98E7-1DB88A42D4E3}" type="presParOf" srcId="{E0535546-83E8-4C04-8A2E-8A963292D867}" destId="{CCB3393C-C43F-4E08-B96D-7F016D314C91}" srcOrd="8" destOrd="0" presId="urn:microsoft.com/office/officeart/2008/layout/LinedList"/>
    <dgm:cxn modelId="{4AB863D0-F6F7-41A6-9D94-8669EAAFEFFD}" type="presParOf" srcId="{E0535546-83E8-4C04-8A2E-8A963292D867}" destId="{A1D207A9-8CBB-4218-9776-FE666C9F7C69}" srcOrd="9" destOrd="0" presId="urn:microsoft.com/office/officeart/2008/layout/LinedList"/>
    <dgm:cxn modelId="{A3478A21-6323-4F9D-9C74-94C3D0DA15FF}" type="presParOf" srcId="{A1D207A9-8CBB-4218-9776-FE666C9F7C69}" destId="{3D094A93-5568-4C27-B9B4-8E41EFFA1FF4}" srcOrd="0" destOrd="0" presId="urn:microsoft.com/office/officeart/2008/layout/LinedList"/>
    <dgm:cxn modelId="{0F5C1C5E-470D-4B94-B374-816818DE279D}" type="presParOf" srcId="{A1D207A9-8CBB-4218-9776-FE666C9F7C69}" destId="{0E63CEF2-2BEE-4421-9441-EF492AAC176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D0A624-424E-4AF5-A079-3361C1924A61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1F6A2F-B256-4A8E-8397-3A20A50B961A}">
      <dsp:nvSpPr>
        <dsp:cNvPr id="0" name=""/>
        <dsp:cNvSpPr/>
      </dsp:nvSpPr>
      <dsp:spPr>
        <a:xfrm>
          <a:off x="0" y="53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Lämplig bemanning </a:t>
          </a:r>
          <a:r>
            <a:rPr lang="en-US" sz="4000" b="1" u="sng" kern="1200"/>
            <a:t>minst 4 </a:t>
          </a:r>
          <a:r>
            <a:rPr lang="en-US" sz="4000" kern="1200"/>
            <a:t>personer per pass</a:t>
          </a:r>
        </a:p>
      </dsp:txBody>
      <dsp:txXfrm>
        <a:off x="0" y="531"/>
        <a:ext cx="10515600" cy="870055"/>
      </dsp:txXfrm>
    </dsp:sp>
    <dsp:sp modelId="{AA68F96C-CE46-4205-92A1-4E85905B4471}">
      <dsp:nvSpPr>
        <dsp:cNvPr id="0" name=""/>
        <dsp:cNvSpPr/>
      </dsp:nvSpPr>
      <dsp:spPr>
        <a:xfrm>
          <a:off x="0" y="87058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B7A63E-B3CE-4BA3-AD5E-40D0E366A60B}">
      <dsp:nvSpPr>
        <dsp:cNvPr id="0" name=""/>
        <dsp:cNvSpPr/>
      </dsp:nvSpPr>
      <dsp:spPr>
        <a:xfrm>
          <a:off x="0" y="87058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Pass1: kl. 9-11		</a:t>
          </a:r>
          <a:r>
            <a:rPr lang="en-US" sz="4000" b="1" kern="1200"/>
            <a:t>P11</a:t>
          </a:r>
          <a:endParaRPr lang="en-US" sz="4000" kern="1200"/>
        </a:p>
      </dsp:txBody>
      <dsp:txXfrm>
        <a:off x="0" y="870586"/>
        <a:ext cx="10515600" cy="870055"/>
      </dsp:txXfrm>
    </dsp:sp>
    <dsp:sp modelId="{7381BDD5-6712-4078-A73C-97C7E0F1ED71}">
      <dsp:nvSpPr>
        <dsp:cNvPr id="0" name=""/>
        <dsp:cNvSpPr/>
      </dsp:nvSpPr>
      <dsp:spPr>
        <a:xfrm>
          <a:off x="0" y="174064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A49378-6A0A-42E5-9D3D-B665FAF32442}">
      <dsp:nvSpPr>
        <dsp:cNvPr id="0" name=""/>
        <dsp:cNvSpPr/>
      </dsp:nvSpPr>
      <dsp:spPr>
        <a:xfrm>
          <a:off x="0" y="174064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Pass 2: kl. 11-13		</a:t>
          </a:r>
          <a:r>
            <a:rPr lang="en-US" sz="4000" b="1" kern="1200"/>
            <a:t>P12</a:t>
          </a:r>
          <a:endParaRPr lang="en-US" sz="4000" kern="1200"/>
        </a:p>
      </dsp:txBody>
      <dsp:txXfrm>
        <a:off x="0" y="1740641"/>
        <a:ext cx="10515600" cy="870055"/>
      </dsp:txXfrm>
    </dsp:sp>
    <dsp:sp modelId="{0D764314-B90E-48E9-88AA-3E01A218E5F9}">
      <dsp:nvSpPr>
        <dsp:cNvPr id="0" name=""/>
        <dsp:cNvSpPr/>
      </dsp:nvSpPr>
      <dsp:spPr>
        <a:xfrm>
          <a:off x="0" y="2610696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C2EF60-58D4-4B8C-9AAC-04F069FFD83E}">
      <dsp:nvSpPr>
        <dsp:cNvPr id="0" name=""/>
        <dsp:cNvSpPr/>
      </dsp:nvSpPr>
      <dsp:spPr>
        <a:xfrm>
          <a:off x="0" y="2610696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Pass 3: kl. 13-15		</a:t>
          </a:r>
          <a:r>
            <a:rPr lang="en-US" sz="4000" b="1" kern="1200"/>
            <a:t>F12</a:t>
          </a:r>
          <a:endParaRPr lang="en-US" sz="4000" kern="1200"/>
        </a:p>
      </dsp:txBody>
      <dsp:txXfrm>
        <a:off x="0" y="2610696"/>
        <a:ext cx="10515600" cy="870055"/>
      </dsp:txXfrm>
    </dsp:sp>
    <dsp:sp modelId="{CCB3393C-C43F-4E08-B96D-7F016D314C91}">
      <dsp:nvSpPr>
        <dsp:cNvPr id="0" name=""/>
        <dsp:cNvSpPr/>
      </dsp:nvSpPr>
      <dsp:spPr>
        <a:xfrm>
          <a:off x="0" y="3480751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094A93-5568-4C27-B9B4-8E41EFFA1FF4}">
      <dsp:nvSpPr>
        <dsp:cNvPr id="0" name=""/>
        <dsp:cNvSpPr/>
      </dsp:nvSpPr>
      <dsp:spPr>
        <a:xfrm>
          <a:off x="0" y="3480751"/>
          <a:ext cx="10515600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Pass 4: kl. 15-17 	</a:t>
          </a:r>
          <a:r>
            <a:rPr lang="en-US" sz="4000" b="1" kern="1200"/>
            <a:t>P13</a:t>
          </a:r>
          <a:endParaRPr lang="en-US" sz="4000" kern="1200"/>
        </a:p>
      </dsp:txBody>
      <dsp:txXfrm>
        <a:off x="0" y="3480751"/>
        <a:ext cx="10515600" cy="870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E7B3BF-6924-D2A0-8475-7ED8DDE48E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8097A2D-4A16-08AC-1CDC-94156A43D1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7A2773-BF0A-35F4-22E2-9B8BFD98A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8A2F-CF68-43BD-A60F-0ACEBFC885D8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966C7BA-72DE-2E6C-4BCE-8F0214502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5C44717-C8C4-8396-1C1A-0B6FBA565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6785-D620-4C02-BA1C-420A80295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0581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62EA61-3026-1D57-D459-B833710A9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76105DC-238B-8FF7-7597-114C32F16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89653EF-486F-CE97-9231-9FA203FF8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8A2F-CF68-43BD-A60F-0ACEBFC885D8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B9B213-7869-0F44-F8B6-4EEC2F2AD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6A95112-C6B8-955F-9140-5F9AA9277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6785-D620-4C02-BA1C-420A80295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5079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92FD036-E892-3BFB-71CB-4288B8819B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DD50B1C-BEA9-2208-7233-57089BC655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E2C1083-90D4-F289-1919-1FB465287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8A2F-CF68-43BD-A60F-0ACEBFC885D8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6FEF561-41B3-0ED9-AF45-B38F041B1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2DC5AC7-4D4E-E282-C18E-BB1F91E5D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6785-D620-4C02-BA1C-420A80295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248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297CE2-AFE1-C6A0-C241-731A37043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00F523-1CEF-1243-DF58-004500560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5F6417D-7988-C378-50D0-C2F30220C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8A2F-CF68-43BD-A60F-0ACEBFC885D8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827F939-3DC6-58E1-151C-75AB10E78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28FFC18-0C8C-C335-866F-1394CB2D4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6785-D620-4C02-BA1C-420A80295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9478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3D3A09-8552-26AD-4447-061E88347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BD578D9-06E5-251C-62FF-A587A9A0E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909837A-DDF3-D01A-D5E8-1D1746CC2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8A2F-CF68-43BD-A60F-0ACEBFC885D8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1496A61-8E14-3A69-EEFB-B3551A688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FB4A2E1-2059-3D2C-0AF0-3F09F4B98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6785-D620-4C02-BA1C-420A80295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532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225642-6B47-244F-C433-6364071DC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0ADC089-3BD8-50B4-A440-BAF6013309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7B55F38-10D3-41A7-FB7C-28EB835D52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74EF202-3D32-908E-7965-EB5A29CF4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8A2F-CF68-43BD-A60F-0ACEBFC885D8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BF35983-3C03-9A12-AE85-89C67AC65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DA556A-7699-89C0-3925-65B27101E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6785-D620-4C02-BA1C-420A80295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944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B1D013-F3EB-D302-C28F-6FE915D47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470163-09C0-1669-F222-A85414964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277A19E-ED02-D2FF-ECCC-25A618F61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C00AFB5-94A0-7BEF-EB4B-3310C09A08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E916C6B-E3FD-B59A-E52A-900FEA9AD2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739178B-E0D2-A19E-4349-30B080295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8A2F-CF68-43BD-A60F-0ACEBFC885D8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33AB3FF-650F-9E84-F5BF-A526F8638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155ADDC-30F1-725C-F260-E50F0F472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6785-D620-4C02-BA1C-420A80295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945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DCF8A8-ADC7-1635-0C01-CA038AD43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9B3D0B3-D908-F1E7-558D-5279223A9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8A2F-CF68-43BD-A60F-0ACEBFC885D8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B9C6CE4-9095-7181-97F3-FA0CD612F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EE24413-F175-0A01-E83B-80A9F40FD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6785-D620-4C02-BA1C-420A80295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7763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7B6879E-A186-7D04-F995-B9B3FDFB3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8A2F-CF68-43BD-A60F-0ACEBFC885D8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3A444FB-62E6-43FD-6902-96B617FD5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1582753-83C8-6642-E4C7-BB765E196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6785-D620-4C02-BA1C-420A80295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9518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26686D-7F00-0D38-F931-FF83DDECF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646097-8ED1-A66C-8CB7-DDC0A849C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3487A73-C584-828E-AF0A-236F4D4ED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72D717A-4977-08FC-B8F9-3D5CC0B45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8A2F-CF68-43BD-A60F-0ACEBFC885D8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186C0CD-B2FE-3B53-5928-CF3DB1B3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478AD1B-26CB-7F0F-797D-9FF457C86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6785-D620-4C02-BA1C-420A80295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482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848078-8AF3-75D3-C93C-BDEA7C29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F0A3A12-6A9D-3219-D235-A244ECB24D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2B132E-0CDE-FB4D-C0F3-0B98CB8A52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4927B6E-7E8F-CDF6-0C26-5D9CA3E30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8A2F-CF68-43BD-A60F-0ACEBFC885D8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499707F-C2CB-9E41-DCE5-5812123FF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7A8B653-989F-0F5A-4356-DB672DBD1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16785-D620-4C02-BA1C-420A80295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957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B726740-D2A0-30BF-806C-91C481EAD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7494170-FFAF-0A8D-E4A0-603AD241B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2B9B86-97B1-F2AB-7D07-437FA5F2BE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9A8A2F-CF68-43BD-A60F-0ACEBFC885D8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E83F7C9-E016-1808-AC9F-856F2D8076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50CEFA3-D01C-B19E-3D76-84203842F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816785-D620-4C02-BA1C-420A80295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322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3DFE5AD2-9F0B-BEF8-50FB-39181C504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0" y="762001"/>
            <a:ext cx="5334197" cy="1708242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Grillstationen IFK-dagen 2024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22FAEBC9-2D44-4B1A-AEBA-3ECB6100B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0" y="2470244"/>
            <a:ext cx="5334197" cy="3769835"/>
          </a:xfrm>
        </p:spPr>
        <p:txBody>
          <a:bodyPr anchor="ctr">
            <a:normAutofit/>
          </a:bodyPr>
          <a:lstStyle/>
          <a:p>
            <a:r>
              <a:rPr lang="sv-SE" sz="2000" dirty="0"/>
              <a:t>Grillstationen är öppen mellan kl. 11 och 16 för försäljning av hamburgare och dricka.  (Bredvid kansliet/kiosken)</a:t>
            </a:r>
          </a:p>
          <a:p>
            <a:r>
              <a:rPr lang="sv-SE" sz="2000" dirty="0"/>
              <a:t>Bemanning mellan kl. </a:t>
            </a:r>
            <a:r>
              <a:rPr lang="sv-SE" sz="2000" b="1" dirty="0"/>
              <a:t>9 och 17</a:t>
            </a:r>
            <a:r>
              <a:rPr lang="sv-SE" sz="2000" dirty="0"/>
              <a:t>.</a:t>
            </a:r>
          </a:p>
          <a:p>
            <a:r>
              <a:rPr lang="sv-SE" sz="2000" dirty="0"/>
              <a:t>Kl. 9-11: </a:t>
            </a:r>
            <a:r>
              <a:rPr lang="sv-SE" sz="2000" b="1" u="sng" dirty="0"/>
              <a:t>förberedelser (</a:t>
            </a:r>
            <a:r>
              <a:rPr lang="sv-SE" sz="2000" dirty="0"/>
              <a:t>sätta igång grillarna, ta fram och preparera maten, ställ fram dryck m.m.)</a:t>
            </a:r>
          </a:p>
          <a:p>
            <a:r>
              <a:rPr lang="sv-SE" sz="2000" dirty="0"/>
              <a:t>Kl. 11-16: servering (tillaga, fylla på tillbehör/dricka, ta betalt)</a:t>
            </a:r>
          </a:p>
          <a:p>
            <a:r>
              <a:rPr lang="sv-SE" sz="2000" dirty="0"/>
              <a:t>Kl. 16-17: avsluta för dagen (städa undan, slänga skräp)</a:t>
            </a:r>
          </a:p>
        </p:txBody>
      </p:sp>
      <p:pic>
        <p:nvPicPr>
          <p:cNvPr id="7" name="Picture 6" descr="Burgare och milkshakes">
            <a:extLst>
              <a:ext uri="{FF2B5EF4-FFF2-40B4-BE49-F238E27FC236}">
                <a16:creationId xmlns:a16="http://schemas.microsoft.com/office/drawing/2014/main" id="{3FE4C972-D9B6-9684-5F05-C74B7898C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703" r="22460" b="-1"/>
          <a:stretch/>
        </p:blipFill>
        <p:spPr>
          <a:xfrm>
            <a:off x="6857797" y="-10886"/>
            <a:ext cx="5334204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30882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DFE5AD2-9F0B-BEF8-50FB-39181C504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Grillstationen IFK-dagen 2024 - bemanning</a:t>
            </a:r>
          </a:p>
        </p:txBody>
      </p:sp>
      <p:graphicFrame>
        <p:nvGraphicFramePr>
          <p:cNvPr id="7" name="Platshållare för innehåll 4">
            <a:extLst>
              <a:ext uri="{FF2B5EF4-FFF2-40B4-BE49-F238E27FC236}">
                <a16:creationId xmlns:a16="http://schemas.microsoft.com/office/drawing/2014/main" id="{9D961D66-C021-1A4A-2BBC-915E3233060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1588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133</Words>
  <Application>Microsoft Office PowerPoint</Application>
  <PresentationFormat>Bredbild</PresentationFormat>
  <Paragraphs>12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Office-tema</vt:lpstr>
      <vt:lpstr>Grillstationen IFK-dagen 2024</vt:lpstr>
      <vt:lpstr>Grillstationen IFK-dagen 2024 - bemanning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Grillstationen IFK-dagen 2024</dc:title>
  <dc:creator>Helena Ivarsson</dc:creator>
  <cp:lastModifiedBy>Helena Ivarsson</cp:lastModifiedBy>
  <cp:revision>3</cp:revision>
  <dcterms:created xsi:type="dcterms:W3CDTF">2024-05-03T06:25:05Z</dcterms:created>
  <dcterms:modified xsi:type="dcterms:W3CDTF">2024-05-03T07:39:27Z</dcterms:modified>
</cp:coreProperties>
</file>